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63" r:id="rId5"/>
    <p:sldId id="265" r:id="rId6"/>
    <p:sldId id="261" r:id="rId7"/>
    <p:sldId id="259" r:id="rId8"/>
    <p:sldId id="282" r:id="rId9"/>
    <p:sldId id="268" r:id="rId10"/>
    <p:sldId id="283" r:id="rId11"/>
    <p:sldId id="284" r:id="rId12"/>
    <p:sldId id="285" r:id="rId13"/>
    <p:sldId id="310" r:id="rId14"/>
    <p:sldId id="286" r:id="rId15"/>
    <p:sldId id="287" r:id="rId16"/>
    <p:sldId id="288" r:id="rId17"/>
    <p:sldId id="311" r:id="rId18"/>
    <p:sldId id="303" r:id="rId19"/>
    <p:sldId id="289" r:id="rId20"/>
    <p:sldId id="296" r:id="rId21"/>
    <p:sldId id="266" r:id="rId22"/>
    <p:sldId id="316" r:id="rId23"/>
    <p:sldId id="317" r:id="rId24"/>
    <p:sldId id="318" r:id="rId25"/>
    <p:sldId id="319" r:id="rId26"/>
    <p:sldId id="354" r:id="rId27"/>
    <p:sldId id="355" r:id="rId28"/>
    <p:sldId id="356" r:id="rId29"/>
    <p:sldId id="342" r:id="rId30"/>
    <p:sldId id="352" r:id="rId31"/>
    <p:sldId id="328" r:id="rId32"/>
    <p:sldId id="329" r:id="rId33"/>
    <p:sldId id="330" r:id="rId34"/>
    <p:sldId id="331" r:id="rId35"/>
    <p:sldId id="332" r:id="rId36"/>
    <p:sldId id="269" r:id="rId37"/>
    <p:sldId id="350" r:id="rId38"/>
    <p:sldId id="277" r:id="rId39"/>
    <p:sldId id="260" r:id="rId40"/>
    <p:sldId id="272" r:id="rId41"/>
    <p:sldId id="273" r:id="rId42"/>
    <p:sldId id="274" r:id="rId43"/>
    <p:sldId id="278" r:id="rId44"/>
    <p:sldId id="276" r:id="rId45"/>
    <p:sldId id="351" r:id="rId46"/>
    <p:sldId id="279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080" autoAdjust="0"/>
  </p:normalViewPr>
  <p:slideViewPr>
    <p:cSldViewPr snapToGrid="0">
      <p:cViewPr varScale="1">
        <p:scale>
          <a:sx n="66" d="100"/>
          <a:sy n="66" d="100"/>
        </p:scale>
        <p:origin x="63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DashBoard</a:t>
            </a:r>
            <a:r>
              <a:rPr lang="zh-CN" altLang="en-US" dirty="0" smtClean="0"/>
              <a:t>项目介绍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5092510"/>
            <a:ext cx="9144000" cy="512762"/>
          </a:xfrm>
        </p:spPr>
        <p:txBody>
          <a:bodyPr>
            <a:normAutofit/>
          </a:bodyPr>
          <a:lstStyle/>
          <a:p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北京恒信启华信息技术股份有限公司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sz="1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22281" y="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58" y="578271"/>
            <a:ext cx="10942378" cy="5855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22281" y="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13" y="461665"/>
            <a:ext cx="11057721" cy="5889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22281" y="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05" y="461665"/>
            <a:ext cx="11152754" cy="59574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22281" y="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76" y="527652"/>
            <a:ext cx="11157480" cy="5946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22281" y="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05" y="324659"/>
            <a:ext cx="11393787" cy="65333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22281" y="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76" y="461665"/>
            <a:ext cx="11372064" cy="61754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22281" y="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05" y="365125"/>
            <a:ext cx="11329779" cy="64279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22281" y="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05" y="365125"/>
            <a:ext cx="11384643" cy="64305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52400" y="200533"/>
            <a:ext cx="10515600" cy="662781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正负条形图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3314"/>
            <a:ext cx="12192000" cy="56499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98120" y="191389"/>
            <a:ext cx="10515600" cy="662781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动态延迟</a:t>
            </a:r>
            <a:r>
              <a:rPr lang="zh-CN" altLang="en-US" dirty="0" smtClean="0"/>
              <a:t>柱</a:t>
            </a:r>
            <a:r>
              <a:rPr lang="zh-CN" altLang="en-US" dirty="0"/>
              <a:t>状</a:t>
            </a:r>
            <a:r>
              <a:rPr lang="zh-CN" altLang="en-US" dirty="0" smtClean="0"/>
              <a:t>图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4170"/>
            <a:ext cx="12192000" cy="56416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2"/>
          <p:cNvSpPr txBox="1"/>
          <p:nvPr/>
        </p:nvSpPr>
        <p:spPr>
          <a:xfrm>
            <a:off x="1321735" y="1225296"/>
            <a:ext cx="10428305" cy="5266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>
                <a:latin typeface="+mn-ea"/>
                <a:sym typeface="微软雅黑" panose="020B0503020204020204" pitchFamily="34" charset="-122"/>
              </a:rPr>
              <a:t>数据源类型支持</a:t>
            </a:r>
            <a:endParaRPr lang="en-US" altLang="zh-CN" sz="2000" dirty="0" smtClean="0">
              <a:latin typeface="+mn-ea"/>
              <a:sym typeface="微软雅黑" panose="020B0503020204020204" pitchFamily="34" charset="-122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sz="1600" dirty="0" smtClean="0"/>
              <a:t>Oracle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sz="1600" dirty="0" smtClean="0"/>
              <a:t>MySQL</a:t>
            </a:r>
          </a:p>
          <a:p>
            <a:pPr marL="0" indent="0">
              <a:buNone/>
            </a:pPr>
            <a:endParaRPr lang="en-US" altLang="zh-CN" sz="2000" dirty="0" smtClean="0">
              <a:latin typeface="+mn-ea"/>
              <a:sym typeface="微软雅黑" panose="020B0503020204020204" pitchFamily="34" charset="-122"/>
            </a:endParaRPr>
          </a:p>
          <a:p>
            <a:r>
              <a:rPr lang="zh-CN" altLang="en-US" sz="2000" dirty="0" smtClean="0">
                <a:latin typeface="+mn-ea"/>
                <a:sym typeface="微软雅黑" panose="020B0503020204020204" pitchFamily="34" charset="-122"/>
              </a:rPr>
              <a:t>视图配置</a:t>
            </a:r>
            <a:endParaRPr lang="en-US" altLang="zh-CN" sz="2000" dirty="0" smtClean="0">
              <a:latin typeface="+mn-ea"/>
              <a:sym typeface="微软雅黑" panose="020B0503020204020204" pitchFamily="34" charset="-122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1600" dirty="0" smtClean="0"/>
              <a:t>折线图、</a:t>
            </a:r>
            <a:r>
              <a:rPr lang="zh-CN" altLang="en-US" sz="1600" dirty="0" smtClean="0">
                <a:sym typeface="+mn-ea"/>
              </a:rPr>
              <a:t>条形</a:t>
            </a:r>
            <a:r>
              <a:rPr lang="zh-CN" altLang="en-US" sz="1600" dirty="0" smtClean="0"/>
              <a:t>图、</a:t>
            </a:r>
            <a:r>
              <a:rPr lang="zh-CN" altLang="en-US" sz="1600" dirty="0" smtClean="0">
                <a:sym typeface="+mn-ea"/>
              </a:rPr>
              <a:t>饼图配置</a:t>
            </a:r>
            <a:endParaRPr lang="en-US" altLang="zh-CN" sz="16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1600" dirty="0" smtClean="0"/>
              <a:t>数据设置、样式设置（</a:t>
            </a:r>
            <a:r>
              <a:rPr lang="zh-CN" altLang="en-US" sz="1600" dirty="0" smtClean="0">
                <a:sym typeface="+mn-ea"/>
              </a:rPr>
              <a:t>折线图、条形图、饼图</a:t>
            </a:r>
            <a:r>
              <a:rPr lang="zh-CN" altLang="en-US" sz="1600" dirty="0" smtClean="0"/>
              <a:t>）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1600" dirty="0" smtClean="0"/>
              <a:t>视图导出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altLang="zh-CN" sz="1600" dirty="0" smtClean="0"/>
          </a:p>
          <a:p>
            <a:pPr lvl="1"/>
            <a:endParaRPr lang="en-US" altLang="zh-CN" sz="1600" dirty="0"/>
          </a:p>
          <a:p>
            <a:r>
              <a:rPr lang="zh-CN" altLang="en-US" sz="2000" dirty="0">
                <a:latin typeface="+mn-ea"/>
                <a:sym typeface="微软雅黑" panose="020B0503020204020204" pitchFamily="34" charset="-122"/>
              </a:rPr>
              <a:t>仪表</a:t>
            </a:r>
            <a:r>
              <a:rPr lang="zh-CN" altLang="en-US" sz="2000" dirty="0" smtClean="0">
                <a:latin typeface="+mn-ea"/>
                <a:sym typeface="微软雅黑" panose="020B0503020204020204" pitchFamily="34" charset="-122"/>
              </a:rPr>
              <a:t>板配置</a:t>
            </a:r>
            <a:endParaRPr lang="en-US" altLang="zh-CN" sz="2000" dirty="0" smtClean="0">
              <a:latin typeface="+mn-ea"/>
              <a:sym typeface="微软雅黑" panose="020B0503020204020204" pitchFamily="34" charset="-122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1600" dirty="0" smtClean="0"/>
              <a:t>支持多个视图嵌入</a:t>
            </a:r>
            <a:endParaRPr lang="en-US" altLang="zh-CN" sz="16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1600" dirty="0" smtClean="0"/>
              <a:t>支持托拉拽布局</a:t>
            </a:r>
            <a:endParaRPr lang="en-US" altLang="zh-CN" sz="16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1600" dirty="0" smtClean="0"/>
              <a:t>支持预览</a:t>
            </a:r>
            <a:endParaRPr lang="en-US" altLang="zh-CN" sz="16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1600" dirty="0" smtClean="0"/>
              <a:t>支持分享外部系统连接、外部</a:t>
            </a:r>
            <a:r>
              <a:rPr lang="en-US" altLang="zh-CN" sz="1600" dirty="0" smtClean="0"/>
              <a:t>html</a:t>
            </a:r>
            <a:r>
              <a:rPr lang="zh-CN" altLang="en-US" sz="1600" dirty="0" smtClean="0"/>
              <a:t>页面嵌入</a:t>
            </a:r>
            <a:endParaRPr lang="en-US" altLang="zh-CN" sz="16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1600" dirty="0" smtClean="0"/>
              <a:t>支持定时刷新</a:t>
            </a:r>
            <a:endParaRPr lang="en-US" altLang="zh-CN" sz="1600" dirty="0"/>
          </a:p>
          <a:p>
            <a:pPr lvl="1"/>
            <a:endParaRPr lang="en-US" altLang="zh-CN" sz="1600" dirty="0"/>
          </a:p>
          <a:p>
            <a:pPr lvl="1"/>
            <a:endParaRPr lang="en-US" altLang="zh-CN" sz="2000" dirty="0" smtClean="0">
              <a:latin typeface="+mn-ea"/>
              <a:sym typeface="微软雅黑" panose="020B0503020204020204" pitchFamily="34" charset="-122"/>
            </a:endParaRPr>
          </a:p>
          <a:p>
            <a:pPr lvl="1"/>
            <a:endParaRPr lang="en-US" sz="20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3760" y="123799"/>
            <a:ext cx="10515600" cy="1101498"/>
          </a:xfrm>
        </p:spPr>
        <p:txBody>
          <a:bodyPr/>
          <a:lstStyle/>
          <a:p>
            <a:r>
              <a:rPr lang="zh-CN" altLang="en-US" dirty="0" smtClean="0"/>
              <a:t>项目概述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98120" y="112085"/>
            <a:ext cx="10515600" cy="662781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柱状</a:t>
            </a:r>
            <a:r>
              <a:rPr lang="zh-CN" altLang="en-US" dirty="0" smtClean="0"/>
              <a:t>图选框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1442"/>
            <a:ext cx="12192000" cy="56374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84277" y="70993"/>
            <a:ext cx="10515600" cy="662781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折线图配置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7291"/>
            <a:ext cx="12192000" cy="64887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22281" y="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0077"/>
            <a:ext cx="12192000" cy="60879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22281" y="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2617"/>
            <a:ext cx="12192000" cy="60853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22281" y="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8719"/>
            <a:ext cx="12192000" cy="59076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22281" y="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9032"/>
            <a:ext cx="12192000" cy="60489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22281" y="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7609"/>
            <a:ext cx="12192000" cy="60903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22281" y="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9166"/>
            <a:ext cx="12192000" cy="60788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22281" y="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5882"/>
            <a:ext cx="12192000" cy="60921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0104" y="111321"/>
            <a:ext cx="10515600" cy="662781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折方图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4102"/>
            <a:ext cx="12192000" cy="6461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993" y="3275647"/>
            <a:ext cx="2466975" cy="581025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52400" y="99949"/>
            <a:ext cx="10515600" cy="662781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未来一周气温变化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3314"/>
            <a:ext cx="12192000" cy="6506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63880" y="99949"/>
            <a:ext cx="10515600" cy="662781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饼</a:t>
            </a:r>
            <a:r>
              <a:rPr lang="zh-CN" altLang="en-US" dirty="0" smtClean="0"/>
              <a:t>图</a:t>
            </a:r>
            <a:r>
              <a:rPr lang="en-US" altLang="zh-CN" dirty="0" smtClean="0"/>
              <a:t>-</a:t>
            </a:r>
            <a:r>
              <a:rPr lang="zh-CN" altLang="en-US" dirty="0"/>
              <a:t>翻页图例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5360"/>
            <a:ext cx="12192000" cy="55924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22281" y="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920"/>
            <a:ext cx="12192000" cy="55973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22281" y="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3330"/>
            <a:ext cx="12192000" cy="56596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22281" y="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3602"/>
            <a:ext cx="12192000" cy="56298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22281" y="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1890"/>
            <a:ext cx="12192000" cy="56740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53568" y="200533"/>
            <a:ext cx="10515600" cy="662781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环形</a:t>
            </a:r>
            <a:r>
              <a:rPr lang="zh-CN" altLang="en-US" dirty="0" smtClean="0"/>
              <a:t>图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3314"/>
            <a:ext cx="12192000" cy="56429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8704" y="106760"/>
            <a:ext cx="10515600" cy="662781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南丁格尔</a:t>
            </a:r>
            <a:r>
              <a:rPr lang="zh-CN" altLang="en-US" dirty="0"/>
              <a:t>玫瑰图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9541"/>
            <a:ext cx="12192000" cy="55932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50647" y="91313"/>
            <a:ext cx="10515600" cy="662781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视图导出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152" y="754565"/>
            <a:ext cx="12192000" cy="60394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84" y="2997708"/>
            <a:ext cx="2286000" cy="53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37032" y="200533"/>
            <a:ext cx="10515600" cy="662781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数据库新建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289" y="200533"/>
            <a:ext cx="3865119" cy="63282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18289"/>
            <a:ext cx="10515600" cy="484632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多视图嵌入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" y="502921"/>
            <a:ext cx="11896174" cy="63733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27433"/>
            <a:ext cx="10515600" cy="493776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托拉拽布局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" y="493777"/>
            <a:ext cx="11969496" cy="64783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34112" y="101539"/>
            <a:ext cx="10061448" cy="410526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仪表</a:t>
            </a:r>
            <a:r>
              <a:rPr lang="zh-CN" altLang="en-US" dirty="0" smtClean="0"/>
              <a:t>板预览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864" y="608261"/>
            <a:ext cx="12192000" cy="63912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04292" y="100838"/>
            <a:ext cx="10515600" cy="662781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仪表</a:t>
            </a:r>
            <a:r>
              <a:rPr lang="zh-CN" altLang="en-US" dirty="0" smtClean="0"/>
              <a:t>板定时刷新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709"/>
            <a:ext cx="12192000" cy="63912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37032" y="200533"/>
            <a:ext cx="10515600" cy="662781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仪表</a:t>
            </a:r>
            <a:r>
              <a:rPr lang="zh-CN" altLang="en-US" dirty="0" smtClean="0"/>
              <a:t>板分享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32" y="820773"/>
            <a:ext cx="6412992" cy="46051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824" y="965731"/>
            <a:ext cx="10012680" cy="56060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93167" y="117348"/>
            <a:ext cx="10515600" cy="662781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仪表</a:t>
            </a:r>
            <a:r>
              <a:rPr lang="zh-CN" altLang="en-US" dirty="0" smtClean="0"/>
              <a:t>板</a:t>
            </a:r>
            <a:r>
              <a:rPr lang="zh-CN" altLang="en-US" dirty="0"/>
              <a:t>效果</a:t>
            </a:r>
            <a:r>
              <a:rPr lang="zh-CN" altLang="en-US" dirty="0" smtClean="0"/>
              <a:t>展示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545"/>
            <a:ext cx="12192000" cy="575683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9" y="992754"/>
            <a:ext cx="12192000" cy="57920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" y="1213861"/>
            <a:ext cx="12075414" cy="5644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7384" y="261454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 smtClean="0"/>
              <a:t>谢谢！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37032" y="200533"/>
            <a:ext cx="10515600" cy="662781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数据库连接测试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80821"/>
            <a:ext cx="11603736" cy="5518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84" y="1073626"/>
            <a:ext cx="11433048" cy="551815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37032" y="200533"/>
            <a:ext cx="10515600" cy="662781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数据库配置列表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98081" y="2457984"/>
            <a:ext cx="10515600" cy="1325563"/>
          </a:xfr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522" y="2980938"/>
            <a:ext cx="2581275" cy="590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37032" y="200533"/>
            <a:ext cx="10515600" cy="662781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视图新建</a:t>
            </a:r>
            <a:endParaRPr lang="zh-CN" altLang="en-US" dirty="0"/>
          </a:p>
        </p:txBody>
      </p:sp>
      <p:pic>
        <p:nvPicPr>
          <p:cNvPr id="2" name="图片 1" descr="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0" y="770890"/>
            <a:ext cx="12210415" cy="60426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80416" y="200533"/>
            <a:ext cx="10515600" cy="662781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条形图</a:t>
            </a:r>
            <a:r>
              <a:rPr lang="zh-CN" altLang="en-US" dirty="0" smtClean="0"/>
              <a:t>配置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64" y="863314"/>
            <a:ext cx="11000011" cy="58865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159</Words>
  <Application>Microsoft Office PowerPoint</Application>
  <PresentationFormat>宽屏</PresentationFormat>
  <Paragraphs>61</Paragraphs>
  <Slides>46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4" baseType="lpstr">
      <vt:lpstr>仿宋</vt:lpstr>
      <vt:lpstr>宋体</vt:lpstr>
      <vt:lpstr>微软雅黑</vt:lpstr>
      <vt:lpstr>Arial</vt:lpstr>
      <vt:lpstr>Calibri</vt:lpstr>
      <vt:lpstr>Calibri Light</vt:lpstr>
      <vt:lpstr>Wingdings</vt:lpstr>
      <vt:lpstr>Office 主题</vt:lpstr>
      <vt:lpstr>DashBoard项目介绍</vt:lpstr>
      <vt:lpstr>项目概述</vt:lpstr>
      <vt:lpstr>PowerPoint 演示文稿</vt:lpstr>
      <vt:lpstr>数据库新建</vt:lpstr>
      <vt:lpstr>数据库连接测试</vt:lpstr>
      <vt:lpstr>数据库配置列表</vt:lpstr>
      <vt:lpstr>PowerPoint 演示文稿</vt:lpstr>
      <vt:lpstr>视图新建</vt:lpstr>
      <vt:lpstr>条形图配置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正负条形图</vt:lpstr>
      <vt:lpstr>动态延迟柱状图</vt:lpstr>
      <vt:lpstr>柱状图选框</vt:lpstr>
      <vt:lpstr>折线图配置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折方图</vt:lpstr>
      <vt:lpstr>未来一周气温变化</vt:lpstr>
      <vt:lpstr>饼图-翻页图例</vt:lpstr>
      <vt:lpstr>PowerPoint 演示文稿</vt:lpstr>
      <vt:lpstr>PowerPoint 演示文稿</vt:lpstr>
      <vt:lpstr>PowerPoint 演示文稿</vt:lpstr>
      <vt:lpstr>PowerPoint 演示文稿</vt:lpstr>
      <vt:lpstr>环形图</vt:lpstr>
      <vt:lpstr>南丁格尔玫瑰图</vt:lpstr>
      <vt:lpstr>视图导出</vt:lpstr>
      <vt:lpstr>PowerPoint 演示文稿</vt:lpstr>
      <vt:lpstr>多视图嵌入</vt:lpstr>
      <vt:lpstr>托拉拽布局</vt:lpstr>
      <vt:lpstr>仪表板预览</vt:lpstr>
      <vt:lpstr>仪表板定时刷新</vt:lpstr>
      <vt:lpstr>仪表板分享</vt:lpstr>
      <vt:lpstr>仪表板效果展示</vt:lpstr>
      <vt:lpstr>谢谢！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DashBoard项目介绍</dc:title>
  <dc:creator>H K</dc:creator>
  <cp:lastModifiedBy>K H</cp:lastModifiedBy>
  <cp:revision>119</cp:revision>
  <dcterms:created xsi:type="dcterms:W3CDTF">2018-11-26T05:12:00Z</dcterms:created>
  <dcterms:modified xsi:type="dcterms:W3CDTF">2018-11-26T09:21:33Z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